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3" r:id="rId4"/>
    <p:sldId id="277" r:id="rId5"/>
    <p:sldId id="278" r:id="rId6"/>
    <p:sldId id="279" r:id="rId7"/>
    <p:sldId id="28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95" y="362585"/>
            <a:ext cx="11920220" cy="1326515"/>
          </a:xfrm>
        </p:spPr>
        <p:txBody>
          <a:bodyPr>
            <a:normAutofit/>
          </a:bodyPr>
          <a:p>
            <a:pPr algn="l"/>
            <a:r>
              <a:rPr lang="en-US" altLang="zh-CN" sz="2000"/>
              <a:t>1.</a:t>
            </a:r>
            <a:r>
              <a:rPr lang="zh-CN" altLang="en-US" sz="2000"/>
              <a:t>使用</a:t>
            </a:r>
            <a:r>
              <a:rPr lang="en-US" altLang="zh-CN" sz="2000"/>
              <a:t>Google</a:t>
            </a:r>
            <a:r>
              <a:rPr lang="zh-CN" altLang="en-US" sz="2000"/>
              <a:t>浏览器正确登录网址：</a:t>
            </a:r>
            <a:br>
              <a:rPr lang="zh-CN" altLang="en-US" sz="2000"/>
            </a:br>
            <a:r>
              <a:rPr lang="zh-CN" altLang="en-US" sz="2000"/>
              <a:t>http://zwfw-new.hunan.gov.cn/csywtbyhsjweb/cszwdt/pages/smart/implement.html，</a:t>
            </a:r>
            <a:br>
              <a:rPr lang="zh-CN" altLang="en-US" sz="2000"/>
            </a:br>
            <a:r>
              <a:rPr lang="zh-CN" altLang="en-US" sz="2000"/>
              <a:t>或登录</a:t>
            </a:r>
            <a:r>
              <a:rPr lang="zh-CN" altLang="en-US" sz="2000"/>
              <a:t>长沙市政务服务网</a:t>
            </a:r>
            <a:r>
              <a:rPr lang="en-US" altLang="zh-CN" sz="2000"/>
              <a:t>(</a:t>
            </a:r>
            <a:r>
              <a:rPr lang="zh-CN" altLang="en-US" sz="2000"/>
              <a:t>不要错误登录到湖南省政务服务网</a:t>
            </a:r>
            <a:r>
              <a:rPr lang="en-US" altLang="zh-CN" sz="2000"/>
              <a:t>)</a:t>
            </a:r>
            <a:r>
              <a:rPr lang="zh-CN" altLang="en-US" sz="2000"/>
              <a:t>。点击特色创新中的智能审批模块。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65793"/>
          <a:stretch>
            <a:fillRect/>
          </a:stretch>
        </p:blipFill>
        <p:spPr>
          <a:xfrm>
            <a:off x="405130" y="1821180"/>
            <a:ext cx="1159827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740" y="586105"/>
            <a:ext cx="11192510" cy="717550"/>
          </a:xfrm>
        </p:spPr>
        <p:txBody>
          <a:bodyPr>
            <a:normAutofit/>
          </a:bodyPr>
          <a:p>
            <a:pPr algn="l"/>
            <a:r>
              <a:rPr lang="en-US" altLang="zh-CN" sz="2220">
                <a:sym typeface="+mn-ea"/>
              </a:rPr>
              <a:t>2.</a:t>
            </a:r>
            <a:r>
              <a:rPr lang="zh-CN" altLang="en-US" sz="2220">
                <a:sym typeface="+mn-ea"/>
              </a:rPr>
              <a:t>进入页面后</a:t>
            </a:r>
            <a:r>
              <a:rPr lang="zh-CN" altLang="en-US" sz="2220"/>
              <a:t>选择相应区县，选择对应</a:t>
            </a:r>
            <a:r>
              <a:rPr lang="zh-CN" altLang="en-US" sz="2220"/>
              <a:t>类型的教师资格认定，点击在线申办</a:t>
            </a:r>
            <a:r>
              <a:rPr lang="zh-CN" altLang="en-US" sz="2220">
                <a:sym typeface="+mn-ea"/>
              </a:rPr>
              <a:t>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680" y="1406525"/>
            <a:ext cx="10962640" cy="4794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0020"/>
            <a:ext cx="9144000" cy="703580"/>
          </a:xfrm>
        </p:spPr>
        <p:txBody>
          <a:bodyPr>
            <a:normAutofit fontScale="90000"/>
          </a:bodyPr>
          <a:p>
            <a:pPr algn="l"/>
            <a:r>
              <a:rPr lang="en-US" altLang="zh-CN" sz="2220"/>
              <a:t>3.</a:t>
            </a:r>
            <a:r>
              <a:rPr lang="zh-CN" altLang="en-US" sz="2220"/>
              <a:t>进入申报页面</a:t>
            </a:r>
            <a:r>
              <a:rPr lang="zh-CN" altLang="en-US" sz="2220"/>
              <a:t>后下拉至最底部，勾选我已阅读并同意遵守《网上办事大厅服务条款》。再点击保存并</a:t>
            </a:r>
            <a:r>
              <a:rPr lang="zh-CN" altLang="en-US" sz="2220"/>
              <a:t>下一步。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910" y="1256665"/>
            <a:ext cx="9822180" cy="5521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1122680"/>
            <a:ext cx="8902065" cy="564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4955" y="291465"/>
            <a:ext cx="918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4.</a:t>
            </a:r>
            <a:r>
              <a:rPr lang="zh-CN" altLang="en-US" sz="2000"/>
              <a:t>按要求提交各项资料，并确认提交成功（详细要求见《认定通告》附件</a:t>
            </a:r>
            <a:r>
              <a:rPr lang="en-US" altLang="zh-CN" sz="2000"/>
              <a:t>3</a:t>
            </a:r>
            <a:r>
              <a:rPr lang="zh-CN" altLang="en-US" sz="2000"/>
              <a:t>）。</a:t>
            </a:r>
            <a:endParaRPr lang="zh-CN" altLang="en-US" sz="2000"/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 fontScale="90000"/>
          </a:bodyPr>
          <a:p>
            <a:pPr algn="l"/>
            <a:r>
              <a:rPr lang="en-US" altLang="zh-CN" sz="2000"/>
              <a:t>5.</a:t>
            </a:r>
            <a:r>
              <a:rPr lang="zh-CN" altLang="en-US" sz="2000"/>
              <a:t>补齐补正：如资料提交不符合要求，工作人员将发起补齐补正。请申请人登录成功后在首页点击</a:t>
            </a:r>
            <a:r>
              <a:rPr lang="en-US" altLang="zh-CN" sz="2000"/>
              <a:t>“</a:t>
            </a:r>
            <a:r>
              <a:rPr lang="zh-CN" altLang="en-US" sz="2000">
                <a:sym typeface="+mn-ea"/>
              </a:rPr>
              <a:t>智能审批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，再如上述步骤一样选择对应办理的事项，再在右上角点击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个人中心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（不可直接在首页点击个人中心），再点击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我的申办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，根据系统提示要求在指定时间内完成补齐补正。也可在此页面查看办理</a:t>
            </a:r>
            <a:r>
              <a:rPr lang="zh-CN" altLang="en-US" sz="2000"/>
              <a:t>进度。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1707515"/>
            <a:ext cx="5807075" cy="4172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95" y="1706880"/>
            <a:ext cx="6088380" cy="4173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5305" y="650875"/>
            <a:ext cx="11231880" cy="565150"/>
          </a:xfrm>
        </p:spPr>
        <p:txBody>
          <a:bodyPr>
            <a:normAutofit/>
          </a:bodyPr>
          <a:p>
            <a:pPr algn="l"/>
            <a:r>
              <a:rPr lang="zh-CN" altLang="en-US" sz="2000"/>
              <a:t>注意：补齐补正时请先删除不合格资料，再将合格资料上传。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" y="1401445"/>
            <a:ext cx="10713720" cy="4572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952,&quot;width&quot;:2047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1.使用Google浏览器正确登录网址： http://zwfw-new.hunan.gov.cn/csywtbyhsjweb/cszwdt/pages/smart/implement.html， 或登录长沙市政务服务网(不要错误登录到湖南省政务服务网)。点击特色创新中的智能审批模块。</vt:lpstr>
      <vt:lpstr>2.进入页面后选择相应区县，选择对应类型的教师资格认定，点击在线申办。</vt:lpstr>
      <vt:lpstr>5.进入申报页面后下拉至最底部，勾选我已阅读并同意遵守《网上办事大厅服务条款》。再点击保存并下一步。</vt:lpstr>
      <vt:lpstr>PowerPoint 演示文稿</vt:lpstr>
      <vt:lpstr>7.补齐补正：如资料提交不符合要求，工作人员将发起补齐补正。请申请人登录成功后在首页点击“智能审批”，再如上述步骤一样选择对应办理的事项，再在右上角点击“个人中心”（不可直接在首页点击个人中心），再点击“我的申办”，根据系统提示要求在指定时间内完成补齐补正。也可在此页面查看办理进度。</vt:lpstr>
      <vt:lpstr>注意：补齐补正时请先删除不合格资料，再将合格资料上传。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yangsir</cp:lastModifiedBy>
  <cp:revision>21</cp:revision>
  <dcterms:created xsi:type="dcterms:W3CDTF">2020-12-17T01:42:00Z</dcterms:created>
  <dcterms:modified xsi:type="dcterms:W3CDTF">2022-04-18T08:29:25Z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AD1802D1661142BA9B92A8195A135AD8</vt:lpwstr>
  </property>
</Properties>
</file>